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  <p:sldMasterId id="2147483718" r:id="rId2"/>
  </p:sldMasterIdLst>
  <p:notesMasterIdLst>
    <p:notesMasterId r:id="rId4"/>
  </p:notesMasterIdLst>
  <p:handoutMasterIdLst>
    <p:handoutMasterId r:id="rId5"/>
  </p:handoutMasterIdLst>
  <p:sldIdLst>
    <p:sldId id="4513" r:id="rId3"/>
  </p:sldIdLst>
  <p:sldSz cx="12858750" cy="7232650"/>
  <p:notesSz cx="6858000" cy="9144000"/>
  <p:custDataLst>
    <p:tags r:id="rId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497" userDrawn="1">
          <p15:clr>
            <a:srgbClr val="A4A3A4"/>
          </p15:clr>
        </p15:guide>
        <p15:guide id="7" pos="6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CA3"/>
    <a:srgbClr val="565656"/>
    <a:srgbClr val="969696"/>
    <a:srgbClr val="404040"/>
    <a:srgbClr val="46B9D0"/>
    <a:srgbClr val="900000"/>
    <a:srgbClr val="D14E5B"/>
    <a:srgbClr val="F66E4F"/>
    <a:srgbClr val="73DB29"/>
    <a:srgbClr val="FED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9" autoAdjust="0"/>
    <p:restoredTop sz="95274" autoAdjust="0"/>
  </p:normalViewPr>
  <p:slideViewPr>
    <p:cSldViewPr>
      <p:cViewPr varScale="1">
        <p:scale>
          <a:sx n="64" d="100"/>
          <a:sy n="64" d="100"/>
        </p:scale>
        <p:origin x="568" y="48"/>
      </p:cViewPr>
      <p:guideLst>
        <p:guide orient="horz" pos="328"/>
        <p:guide pos="4050"/>
        <p:guide pos="557"/>
        <p:guide orient="horz" pos="4183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66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2020/4/30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28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6273" y="482177"/>
            <a:ext cx="4147840" cy="1687618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67202" y="1042485"/>
            <a:ext cx="6509742" cy="5138753"/>
          </a:xfrm>
        </p:spPr>
        <p:txBody>
          <a:bodyPr/>
          <a:lstStyle>
            <a:lvl1pPr>
              <a:defRPr sz="4500"/>
            </a:lvl1pPr>
            <a:lvl2pPr>
              <a:defRPr sz="3937"/>
            </a:lvl2pPr>
            <a:lvl3pPr>
              <a:defRPr sz="3375"/>
            </a:lvl3pPr>
            <a:lvl4pPr>
              <a:defRPr sz="2812"/>
            </a:lvl4pPr>
            <a:lvl5pPr>
              <a:defRPr sz="2812"/>
            </a:lvl5pPr>
            <a:lvl6pPr>
              <a:defRPr sz="2812"/>
            </a:lvl6pPr>
            <a:lvl7pPr>
              <a:defRPr sz="2812"/>
            </a:lvl7pPr>
            <a:lvl8pPr>
              <a:defRPr sz="2812"/>
            </a:lvl8pPr>
            <a:lvl9pPr>
              <a:defRPr sz="2812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86273" y="2169795"/>
            <a:ext cx="4147840" cy="4020372"/>
          </a:xfrm>
        </p:spPr>
        <p:txBody>
          <a:bodyPr/>
          <a:lstStyle>
            <a:lvl1pPr marL="0" indent="0">
              <a:buNone/>
              <a:defRPr sz="2250"/>
            </a:lvl1pPr>
            <a:lvl2pPr marL="642915" indent="0">
              <a:buNone/>
              <a:defRPr sz="1969"/>
            </a:lvl2pPr>
            <a:lvl3pPr marL="1285829" indent="0">
              <a:buNone/>
              <a:defRPr sz="1687"/>
            </a:lvl3pPr>
            <a:lvl4pPr marL="1928744" indent="0">
              <a:buNone/>
              <a:defRPr sz="1406"/>
            </a:lvl4pPr>
            <a:lvl5pPr marL="2571659" indent="0">
              <a:buNone/>
              <a:defRPr sz="1406"/>
            </a:lvl5pPr>
            <a:lvl6pPr marL="3214573" indent="0">
              <a:buNone/>
              <a:defRPr sz="1406"/>
            </a:lvl6pPr>
            <a:lvl7pPr marL="3857488" indent="0">
              <a:buNone/>
              <a:defRPr sz="1406"/>
            </a:lvl7pPr>
            <a:lvl8pPr marL="4500402" indent="0">
              <a:buNone/>
              <a:defRPr sz="1406"/>
            </a:lvl8pPr>
            <a:lvl9pPr marL="5143317" indent="0">
              <a:buNone/>
              <a:defRPr sz="1406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09AB-D25E-4200-A8F7-819A67310A12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DA4-53CF-4C89-A1EC-BB24DABFA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525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6273" y="482177"/>
            <a:ext cx="4147840" cy="1687618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467202" y="1042485"/>
            <a:ext cx="6509742" cy="5138753"/>
          </a:xfrm>
        </p:spPr>
        <p:txBody>
          <a:bodyPr/>
          <a:lstStyle>
            <a:lvl1pPr marL="0" indent="0">
              <a:buNone/>
              <a:defRPr sz="4500"/>
            </a:lvl1pPr>
            <a:lvl2pPr marL="642915" indent="0">
              <a:buNone/>
              <a:defRPr sz="3937"/>
            </a:lvl2pPr>
            <a:lvl3pPr marL="1285829" indent="0">
              <a:buNone/>
              <a:defRPr sz="3375"/>
            </a:lvl3pPr>
            <a:lvl4pPr marL="1928744" indent="0">
              <a:buNone/>
              <a:defRPr sz="2812"/>
            </a:lvl4pPr>
            <a:lvl5pPr marL="2571659" indent="0">
              <a:buNone/>
              <a:defRPr sz="2812"/>
            </a:lvl5pPr>
            <a:lvl6pPr marL="3214573" indent="0">
              <a:buNone/>
              <a:defRPr sz="2812"/>
            </a:lvl6pPr>
            <a:lvl7pPr marL="3857488" indent="0">
              <a:buNone/>
              <a:defRPr sz="2812"/>
            </a:lvl7pPr>
            <a:lvl8pPr marL="4500402" indent="0">
              <a:buNone/>
              <a:defRPr sz="2812"/>
            </a:lvl8pPr>
            <a:lvl9pPr marL="5143317" indent="0">
              <a:buNone/>
              <a:defRPr sz="2812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86273" y="2169795"/>
            <a:ext cx="4147840" cy="4020372"/>
          </a:xfrm>
        </p:spPr>
        <p:txBody>
          <a:bodyPr/>
          <a:lstStyle>
            <a:lvl1pPr marL="0" indent="0">
              <a:buNone/>
              <a:defRPr sz="2250"/>
            </a:lvl1pPr>
            <a:lvl2pPr marL="642915" indent="0">
              <a:buNone/>
              <a:defRPr sz="1969"/>
            </a:lvl2pPr>
            <a:lvl3pPr marL="1285829" indent="0">
              <a:buNone/>
              <a:defRPr sz="1687"/>
            </a:lvl3pPr>
            <a:lvl4pPr marL="1928744" indent="0">
              <a:buNone/>
              <a:defRPr sz="1406"/>
            </a:lvl4pPr>
            <a:lvl5pPr marL="2571659" indent="0">
              <a:buNone/>
              <a:defRPr sz="1406"/>
            </a:lvl5pPr>
            <a:lvl6pPr marL="3214573" indent="0">
              <a:buNone/>
              <a:defRPr sz="1406"/>
            </a:lvl6pPr>
            <a:lvl7pPr marL="3857488" indent="0">
              <a:buNone/>
              <a:defRPr sz="1406"/>
            </a:lvl7pPr>
            <a:lvl8pPr marL="4500402" indent="0">
              <a:buNone/>
              <a:defRPr sz="1406"/>
            </a:lvl8pPr>
            <a:lvl9pPr marL="5143317" indent="0">
              <a:buNone/>
              <a:defRPr sz="1406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09AB-D25E-4200-A8F7-819A67310A12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DA4-53CF-4C89-A1EC-BB24DABFA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272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09AB-D25E-4200-A8F7-819A67310A12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DA4-53CF-4C89-A1EC-BB24DABFA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6027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202044" y="386189"/>
            <a:ext cx="2772668" cy="612766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84040" y="386189"/>
            <a:ext cx="8103691" cy="612766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09AB-D25E-4200-A8F7-819A67310A12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DA4-53CF-4C89-A1EC-BB24DABFA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22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1367-BFE5-4488-9A7C-5EB2EC133EDF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453B-3D0D-4684-8663-3352E651AA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62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7344" y="1183119"/>
            <a:ext cx="9644063" cy="2518034"/>
          </a:xfrm>
        </p:spPr>
        <p:txBody>
          <a:bodyPr anchor="b"/>
          <a:lstStyle>
            <a:lvl1pPr algn="ctr">
              <a:defRPr sz="8437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07344" y="3799374"/>
            <a:ext cx="9644063" cy="1745658"/>
          </a:xfrm>
        </p:spPr>
        <p:txBody>
          <a:bodyPr/>
          <a:lstStyle>
            <a:lvl1pPr marL="0" indent="0" algn="ctr">
              <a:buNone/>
              <a:defRPr sz="3375"/>
            </a:lvl1pPr>
            <a:lvl2pPr marL="642915" indent="0" algn="ctr">
              <a:buNone/>
              <a:defRPr sz="2812"/>
            </a:lvl2pPr>
            <a:lvl3pPr marL="1285829" indent="0" algn="ctr">
              <a:buNone/>
              <a:defRPr sz="2531"/>
            </a:lvl3pPr>
            <a:lvl4pPr marL="1928744" indent="0" algn="ctr">
              <a:buNone/>
              <a:defRPr sz="2250"/>
            </a:lvl4pPr>
            <a:lvl5pPr marL="2571659" indent="0" algn="ctr">
              <a:buNone/>
              <a:defRPr sz="2250"/>
            </a:lvl5pPr>
            <a:lvl6pPr marL="3214573" indent="0" algn="ctr">
              <a:buNone/>
              <a:defRPr sz="2250"/>
            </a:lvl6pPr>
            <a:lvl7pPr marL="3857488" indent="0" algn="ctr">
              <a:buNone/>
              <a:defRPr sz="2250"/>
            </a:lvl7pPr>
            <a:lvl8pPr marL="4500402" indent="0" algn="ctr">
              <a:buNone/>
              <a:defRPr sz="2250"/>
            </a:lvl8pPr>
            <a:lvl9pPr marL="5143317" indent="0" algn="ctr">
              <a:buNone/>
              <a:defRPr sz="225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09AB-D25E-4200-A8F7-819A67310A12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DA4-53CF-4C89-A1EC-BB24DABFA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09AB-D25E-4200-A8F7-819A67310A12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DA4-53CF-4C89-A1EC-BB24DABFA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863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7342" y="1803698"/>
            <a:ext cx="11090672" cy="3009140"/>
          </a:xfrm>
        </p:spPr>
        <p:txBody>
          <a:bodyPr anchor="b"/>
          <a:lstStyle>
            <a:lvl1pPr>
              <a:defRPr sz="8437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7342" y="4839625"/>
            <a:ext cx="11090672" cy="1582701"/>
          </a:xfrm>
        </p:spPr>
        <p:txBody>
          <a:bodyPr/>
          <a:lstStyle>
            <a:lvl1pPr marL="0" indent="0">
              <a:buNone/>
              <a:defRPr sz="3375">
                <a:solidFill>
                  <a:schemeClr val="tx1">
                    <a:tint val="75000"/>
                  </a:schemeClr>
                </a:solidFill>
              </a:defRPr>
            </a:lvl1pPr>
            <a:lvl2pPr marL="642915" indent="0">
              <a:buNone/>
              <a:defRPr sz="2812">
                <a:solidFill>
                  <a:schemeClr val="tx1">
                    <a:tint val="75000"/>
                  </a:schemeClr>
                </a:solidFill>
              </a:defRPr>
            </a:lvl2pPr>
            <a:lvl3pPr marL="1285829" indent="0">
              <a:buNone/>
              <a:defRPr sz="2531">
                <a:solidFill>
                  <a:schemeClr val="tx1">
                    <a:tint val="75000"/>
                  </a:schemeClr>
                </a:solidFill>
              </a:defRPr>
            </a:lvl3pPr>
            <a:lvl4pPr marL="1928744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4pPr>
            <a:lvl5pPr marL="2571659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5pPr>
            <a:lvl6pPr marL="3214573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6pPr>
            <a:lvl7pPr marL="3857488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7pPr>
            <a:lvl8pPr marL="4500402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8pPr>
            <a:lvl9pPr marL="5143317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09AB-D25E-4200-A8F7-819A67310A12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DA4-53CF-4C89-A1EC-BB24DABFA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93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84039" y="1926475"/>
            <a:ext cx="5438180" cy="4587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536531" y="1926475"/>
            <a:ext cx="5438180" cy="4587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09AB-D25E-4200-A8F7-819A67310A12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DA4-53CF-4C89-A1EC-BB24DABFA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640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6272" y="386189"/>
            <a:ext cx="11090672" cy="13974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6273" y="1772446"/>
            <a:ext cx="5440411" cy="870597"/>
          </a:xfrm>
        </p:spPr>
        <p:txBody>
          <a:bodyPr anchor="b"/>
          <a:lstStyle>
            <a:lvl1pPr marL="0" indent="0">
              <a:buNone/>
              <a:defRPr sz="3375" b="1"/>
            </a:lvl1pPr>
            <a:lvl2pPr marL="642915" indent="0">
              <a:buNone/>
              <a:defRPr sz="2812" b="1"/>
            </a:lvl2pPr>
            <a:lvl3pPr marL="1285829" indent="0">
              <a:buNone/>
              <a:defRPr sz="2531" b="1"/>
            </a:lvl3pPr>
            <a:lvl4pPr marL="1928744" indent="0">
              <a:buNone/>
              <a:defRPr sz="2250" b="1"/>
            </a:lvl4pPr>
            <a:lvl5pPr marL="2571659" indent="0">
              <a:buNone/>
              <a:defRPr sz="2250" b="1"/>
            </a:lvl5pPr>
            <a:lvl6pPr marL="3214573" indent="0">
              <a:buNone/>
              <a:defRPr sz="2250" b="1"/>
            </a:lvl6pPr>
            <a:lvl7pPr marL="3857488" indent="0">
              <a:buNone/>
              <a:defRPr sz="2250" b="1"/>
            </a:lvl7pPr>
            <a:lvl8pPr marL="4500402" indent="0">
              <a:buNone/>
              <a:defRPr sz="2250" b="1"/>
            </a:lvl8pPr>
            <a:lvl9pPr marL="5143317" indent="0">
              <a:buNone/>
              <a:defRPr sz="225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86273" y="2643042"/>
            <a:ext cx="5440411" cy="388420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509742" y="1772446"/>
            <a:ext cx="5467202" cy="870597"/>
          </a:xfrm>
        </p:spPr>
        <p:txBody>
          <a:bodyPr anchor="b"/>
          <a:lstStyle>
            <a:lvl1pPr marL="0" indent="0">
              <a:buNone/>
              <a:defRPr sz="3375" b="1"/>
            </a:lvl1pPr>
            <a:lvl2pPr marL="642915" indent="0">
              <a:buNone/>
              <a:defRPr sz="2812" b="1"/>
            </a:lvl2pPr>
            <a:lvl3pPr marL="1285829" indent="0">
              <a:buNone/>
              <a:defRPr sz="2531" b="1"/>
            </a:lvl3pPr>
            <a:lvl4pPr marL="1928744" indent="0">
              <a:buNone/>
              <a:defRPr sz="2250" b="1"/>
            </a:lvl4pPr>
            <a:lvl5pPr marL="2571659" indent="0">
              <a:buNone/>
              <a:defRPr sz="2250" b="1"/>
            </a:lvl5pPr>
            <a:lvl6pPr marL="3214573" indent="0">
              <a:buNone/>
              <a:defRPr sz="2250" b="1"/>
            </a:lvl6pPr>
            <a:lvl7pPr marL="3857488" indent="0">
              <a:buNone/>
              <a:defRPr sz="2250" b="1"/>
            </a:lvl7pPr>
            <a:lvl8pPr marL="4500402" indent="0">
              <a:buNone/>
              <a:defRPr sz="2250" b="1"/>
            </a:lvl8pPr>
            <a:lvl9pPr marL="5143317" indent="0">
              <a:buNone/>
              <a:defRPr sz="225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509742" y="2643042"/>
            <a:ext cx="5467202" cy="388420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09AB-D25E-4200-A8F7-819A67310A12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DA4-53CF-4C89-A1EC-BB24DABFA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94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09AB-D25E-4200-A8F7-819A67310A12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DA4-53CF-4C89-A1EC-BB24DABFA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79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09AB-D25E-4200-A8F7-819A67310A12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3FDA4-53CF-4C89-A1EC-BB24DABFA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16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www.1ppt.com/excel/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www.1ppt.com/shiti/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www.1ppt.com/jiaoan/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858397" cy="72326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26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0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1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039" y="386189"/>
            <a:ext cx="11090672" cy="13974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039" y="1926475"/>
            <a:ext cx="11090672" cy="458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039" y="6703596"/>
            <a:ext cx="2893219" cy="386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509AB-D25E-4200-A8F7-819A67310A12}" type="datetimeFigureOut">
              <a:rPr lang="zh-CN" altLang="en-US" smtClean="0"/>
              <a:t>2020/4/30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461" y="6703596"/>
            <a:ext cx="4339828" cy="386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1492" y="6703596"/>
            <a:ext cx="2893219" cy="386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3FDA4-53CF-4C89-A1EC-BB24DABFA6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042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1285829" rtl="0" eaLnBrk="1" latinLnBrk="0" hangingPunct="1">
        <a:lnSpc>
          <a:spcPct val="90000"/>
        </a:lnSpc>
        <a:spcBef>
          <a:spcPct val="0"/>
        </a:spcBef>
        <a:buNone/>
        <a:defRPr sz="61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1457" indent="-321457" algn="l" defTabSz="1285829" rtl="0" eaLnBrk="1" latinLnBrk="0" hangingPunct="1">
        <a:lnSpc>
          <a:spcPct val="90000"/>
        </a:lnSpc>
        <a:spcBef>
          <a:spcPts val="1406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964372" indent="-321457" algn="l" defTabSz="1285829" rtl="0" eaLnBrk="1" latinLnBrk="0" hangingPunct="1">
        <a:lnSpc>
          <a:spcPct val="90000"/>
        </a:lnSpc>
        <a:spcBef>
          <a:spcPts val="703"/>
        </a:spcBef>
        <a:buFont typeface="Arial" panose="020B0604020202020204" pitchFamily="34" charset="0"/>
        <a:buChar char="•"/>
        <a:defRPr sz="3375" kern="1200">
          <a:solidFill>
            <a:schemeClr val="tx1"/>
          </a:solidFill>
          <a:latin typeface="+mn-lt"/>
          <a:ea typeface="+mn-ea"/>
          <a:cs typeface="+mn-cs"/>
        </a:defRPr>
      </a:lvl2pPr>
      <a:lvl3pPr marL="1607287" indent="-321457" algn="l" defTabSz="1285829" rtl="0" eaLnBrk="1" latinLnBrk="0" hangingPunct="1">
        <a:lnSpc>
          <a:spcPct val="90000"/>
        </a:lnSpc>
        <a:spcBef>
          <a:spcPts val="703"/>
        </a:spcBef>
        <a:buFont typeface="Arial" panose="020B0604020202020204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3pPr>
      <a:lvl4pPr marL="2250201" indent="-321457" algn="l" defTabSz="1285829" rtl="0" eaLnBrk="1" latinLnBrk="0" hangingPunct="1">
        <a:lnSpc>
          <a:spcPct val="90000"/>
        </a:lnSpc>
        <a:spcBef>
          <a:spcPts val="703"/>
        </a:spcBef>
        <a:buFont typeface="Arial" panose="020B0604020202020204" pitchFamily="34" charset="0"/>
        <a:buChar char="•"/>
        <a:defRPr sz="2531" kern="1200">
          <a:solidFill>
            <a:schemeClr val="tx1"/>
          </a:solidFill>
          <a:latin typeface="+mn-lt"/>
          <a:ea typeface="+mn-ea"/>
          <a:cs typeface="+mn-cs"/>
        </a:defRPr>
      </a:lvl4pPr>
      <a:lvl5pPr marL="2893116" indent="-321457" algn="l" defTabSz="1285829" rtl="0" eaLnBrk="1" latinLnBrk="0" hangingPunct="1">
        <a:lnSpc>
          <a:spcPct val="90000"/>
        </a:lnSpc>
        <a:spcBef>
          <a:spcPts val="703"/>
        </a:spcBef>
        <a:buFont typeface="Arial" panose="020B0604020202020204" pitchFamily="34" charset="0"/>
        <a:buChar char="•"/>
        <a:defRPr sz="2531" kern="1200">
          <a:solidFill>
            <a:schemeClr val="tx1"/>
          </a:solidFill>
          <a:latin typeface="+mn-lt"/>
          <a:ea typeface="+mn-ea"/>
          <a:cs typeface="+mn-cs"/>
        </a:defRPr>
      </a:lvl5pPr>
      <a:lvl6pPr marL="3536031" indent="-321457" algn="l" defTabSz="1285829" rtl="0" eaLnBrk="1" latinLnBrk="0" hangingPunct="1">
        <a:lnSpc>
          <a:spcPct val="90000"/>
        </a:lnSpc>
        <a:spcBef>
          <a:spcPts val="703"/>
        </a:spcBef>
        <a:buFont typeface="Arial" panose="020B0604020202020204" pitchFamily="34" charset="0"/>
        <a:buChar char="•"/>
        <a:defRPr sz="2531" kern="1200">
          <a:solidFill>
            <a:schemeClr val="tx1"/>
          </a:solidFill>
          <a:latin typeface="+mn-lt"/>
          <a:ea typeface="+mn-ea"/>
          <a:cs typeface="+mn-cs"/>
        </a:defRPr>
      </a:lvl6pPr>
      <a:lvl7pPr marL="4178945" indent="-321457" algn="l" defTabSz="1285829" rtl="0" eaLnBrk="1" latinLnBrk="0" hangingPunct="1">
        <a:lnSpc>
          <a:spcPct val="90000"/>
        </a:lnSpc>
        <a:spcBef>
          <a:spcPts val="703"/>
        </a:spcBef>
        <a:buFont typeface="Arial" panose="020B0604020202020204" pitchFamily="34" charset="0"/>
        <a:buChar char="•"/>
        <a:defRPr sz="2531" kern="1200">
          <a:solidFill>
            <a:schemeClr val="tx1"/>
          </a:solidFill>
          <a:latin typeface="+mn-lt"/>
          <a:ea typeface="+mn-ea"/>
          <a:cs typeface="+mn-cs"/>
        </a:defRPr>
      </a:lvl7pPr>
      <a:lvl8pPr marL="4821860" indent="-321457" algn="l" defTabSz="1285829" rtl="0" eaLnBrk="1" latinLnBrk="0" hangingPunct="1">
        <a:lnSpc>
          <a:spcPct val="90000"/>
        </a:lnSpc>
        <a:spcBef>
          <a:spcPts val="703"/>
        </a:spcBef>
        <a:buFont typeface="Arial" panose="020B0604020202020204" pitchFamily="34" charset="0"/>
        <a:buChar char="•"/>
        <a:defRPr sz="2531" kern="1200">
          <a:solidFill>
            <a:schemeClr val="tx1"/>
          </a:solidFill>
          <a:latin typeface="+mn-lt"/>
          <a:ea typeface="+mn-ea"/>
          <a:cs typeface="+mn-cs"/>
        </a:defRPr>
      </a:lvl8pPr>
      <a:lvl9pPr marL="5464774" indent="-321457" algn="l" defTabSz="1285829" rtl="0" eaLnBrk="1" latinLnBrk="0" hangingPunct="1">
        <a:lnSpc>
          <a:spcPct val="90000"/>
        </a:lnSpc>
        <a:spcBef>
          <a:spcPts val="703"/>
        </a:spcBef>
        <a:buFont typeface="Arial" panose="020B0604020202020204" pitchFamily="34" charset="0"/>
        <a:buChar char="•"/>
        <a:defRPr sz="2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85829" rtl="0" eaLnBrk="1" latinLnBrk="0" hangingPunct="1">
        <a:defRPr sz="2531" kern="1200">
          <a:solidFill>
            <a:schemeClr val="tx1"/>
          </a:solidFill>
          <a:latin typeface="+mn-lt"/>
          <a:ea typeface="+mn-ea"/>
          <a:cs typeface="+mn-cs"/>
        </a:defRPr>
      </a:lvl1pPr>
      <a:lvl2pPr marL="642915" algn="l" defTabSz="1285829" rtl="0" eaLnBrk="1" latinLnBrk="0" hangingPunct="1">
        <a:defRPr sz="2531" kern="1200">
          <a:solidFill>
            <a:schemeClr val="tx1"/>
          </a:solidFill>
          <a:latin typeface="+mn-lt"/>
          <a:ea typeface="+mn-ea"/>
          <a:cs typeface="+mn-cs"/>
        </a:defRPr>
      </a:lvl2pPr>
      <a:lvl3pPr marL="1285829" algn="l" defTabSz="1285829" rtl="0" eaLnBrk="1" latinLnBrk="0" hangingPunct="1">
        <a:defRPr sz="2531" kern="1200">
          <a:solidFill>
            <a:schemeClr val="tx1"/>
          </a:solidFill>
          <a:latin typeface="+mn-lt"/>
          <a:ea typeface="+mn-ea"/>
          <a:cs typeface="+mn-cs"/>
        </a:defRPr>
      </a:lvl3pPr>
      <a:lvl4pPr marL="1928744" algn="l" defTabSz="1285829" rtl="0" eaLnBrk="1" latinLnBrk="0" hangingPunct="1">
        <a:defRPr sz="2531" kern="1200">
          <a:solidFill>
            <a:schemeClr val="tx1"/>
          </a:solidFill>
          <a:latin typeface="+mn-lt"/>
          <a:ea typeface="+mn-ea"/>
          <a:cs typeface="+mn-cs"/>
        </a:defRPr>
      </a:lvl4pPr>
      <a:lvl5pPr marL="2571659" algn="l" defTabSz="1285829" rtl="0" eaLnBrk="1" latinLnBrk="0" hangingPunct="1">
        <a:defRPr sz="2531" kern="1200">
          <a:solidFill>
            <a:schemeClr val="tx1"/>
          </a:solidFill>
          <a:latin typeface="+mn-lt"/>
          <a:ea typeface="+mn-ea"/>
          <a:cs typeface="+mn-cs"/>
        </a:defRPr>
      </a:lvl5pPr>
      <a:lvl6pPr marL="3214573" algn="l" defTabSz="1285829" rtl="0" eaLnBrk="1" latinLnBrk="0" hangingPunct="1">
        <a:defRPr sz="2531" kern="1200">
          <a:solidFill>
            <a:schemeClr val="tx1"/>
          </a:solidFill>
          <a:latin typeface="+mn-lt"/>
          <a:ea typeface="+mn-ea"/>
          <a:cs typeface="+mn-cs"/>
        </a:defRPr>
      </a:lvl6pPr>
      <a:lvl7pPr marL="3857488" algn="l" defTabSz="1285829" rtl="0" eaLnBrk="1" latinLnBrk="0" hangingPunct="1">
        <a:defRPr sz="2531" kern="1200">
          <a:solidFill>
            <a:schemeClr val="tx1"/>
          </a:solidFill>
          <a:latin typeface="+mn-lt"/>
          <a:ea typeface="+mn-ea"/>
          <a:cs typeface="+mn-cs"/>
        </a:defRPr>
      </a:lvl7pPr>
      <a:lvl8pPr marL="4500402" algn="l" defTabSz="1285829" rtl="0" eaLnBrk="1" latinLnBrk="0" hangingPunct="1">
        <a:defRPr sz="2531" kern="1200">
          <a:solidFill>
            <a:schemeClr val="tx1"/>
          </a:solidFill>
          <a:latin typeface="+mn-lt"/>
          <a:ea typeface="+mn-ea"/>
          <a:cs typeface="+mn-cs"/>
        </a:defRPr>
      </a:lvl8pPr>
      <a:lvl9pPr marL="5143317" algn="l" defTabSz="1285829" rtl="0" eaLnBrk="1" latinLnBrk="0" hangingPunct="1">
        <a:defRPr sz="2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254D8D50-7B11-4251-8E31-84225219EB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58" r="11682" b="329"/>
          <a:stretch/>
        </p:blipFill>
        <p:spPr>
          <a:xfrm>
            <a:off x="353" y="0"/>
            <a:ext cx="12858044" cy="6949901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C6A279D0-7479-4D20-8059-162592463D45}"/>
              </a:ext>
            </a:extLst>
          </p:cNvPr>
          <p:cNvGrpSpPr/>
          <p:nvPr/>
        </p:nvGrpSpPr>
        <p:grpSpPr>
          <a:xfrm>
            <a:off x="353" y="3335055"/>
            <a:ext cx="12858044" cy="3897596"/>
            <a:chOff x="0" y="4939069"/>
            <a:chExt cx="12192000" cy="1918931"/>
          </a:xfrm>
        </p:grpSpPr>
        <p:sp>
          <p:nvSpPr>
            <p:cNvPr id="2" name="任意多边形 497">
              <a:extLst>
                <a:ext uri="{FF2B5EF4-FFF2-40B4-BE49-F238E27FC236}">
                  <a16:creationId xmlns:a16="http://schemas.microsoft.com/office/drawing/2014/main" id="{255E60A6-F94F-4A48-9AAD-3F7BD35B3EC9}"/>
                </a:ext>
              </a:extLst>
            </p:cNvPr>
            <p:cNvSpPr/>
            <p:nvPr/>
          </p:nvSpPr>
          <p:spPr>
            <a:xfrm>
              <a:off x="0" y="4939069"/>
              <a:ext cx="12192000" cy="1812914"/>
            </a:xfrm>
            <a:custGeom>
              <a:avLst/>
              <a:gdLst>
                <a:gd name="connsiteX0" fmla="*/ 0 w 12192000"/>
                <a:gd name="connsiteY0" fmla="*/ 0 h 1812914"/>
                <a:gd name="connsiteX1" fmla="*/ 113777 w 12192000"/>
                <a:gd name="connsiteY1" fmla="*/ 30203 h 1812914"/>
                <a:gd name="connsiteX2" fmla="*/ 6096000 w 12192000"/>
                <a:gd name="connsiteY2" fmla="*/ 618735 h 1812914"/>
                <a:gd name="connsiteX3" fmla="*/ 12078223 w 12192000"/>
                <a:gd name="connsiteY3" fmla="*/ 30203 h 1812914"/>
                <a:gd name="connsiteX4" fmla="*/ 12192000 w 12192000"/>
                <a:gd name="connsiteY4" fmla="*/ 0 h 1812914"/>
                <a:gd name="connsiteX5" fmla="*/ 12192000 w 12192000"/>
                <a:gd name="connsiteY5" fmla="*/ 1812914 h 1812914"/>
                <a:gd name="connsiteX6" fmla="*/ 0 w 12192000"/>
                <a:gd name="connsiteY6" fmla="*/ 1812914 h 1812914"/>
                <a:gd name="connsiteX7" fmla="*/ 0 w 12192000"/>
                <a:gd name="connsiteY7" fmla="*/ 0 h 1812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812914">
                  <a:moveTo>
                    <a:pt x="0" y="0"/>
                  </a:moveTo>
                  <a:lnTo>
                    <a:pt x="113777" y="30203"/>
                  </a:lnTo>
                  <a:cubicBezTo>
                    <a:pt x="1535704" y="389634"/>
                    <a:pt x="3687600" y="618735"/>
                    <a:pt x="6096000" y="618735"/>
                  </a:cubicBezTo>
                  <a:cubicBezTo>
                    <a:pt x="8504400" y="618735"/>
                    <a:pt x="10656296" y="389634"/>
                    <a:pt x="12078223" y="30203"/>
                  </a:cubicBezTo>
                  <a:lnTo>
                    <a:pt x="12192000" y="0"/>
                  </a:lnTo>
                  <a:lnTo>
                    <a:pt x="12192000" y="1812914"/>
                  </a:lnTo>
                  <a:lnTo>
                    <a:pt x="0" y="181291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tint val="66000"/>
                    <a:satMod val="160000"/>
                  </a:schemeClr>
                </a:gs>
                <a:gs pos="50000">
                  <a:schemeClr val="accent5">
                    <a:tint val="44500"/>
                    <a:satMod val="160000"/>
                  </a:schemeClr>
                </a:gs>
                <a:gs pos="100000">
                  <a:schemeClr val="accent5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11"/>
            </a:p>
          </p:txBody>
        </p:sp>
        <p:sp>
          <p:nvSpPr>
            <p:cNvPr id="3" name="任意多边形 494">
              <a:extLst>
                <a:ext uri="{FF2B5EF4-FFF2-40B4-BE49-F238E27FC236}">
                  <a16:creationId xmlns:a16="http://schemas.microsoft.com/office/drawing/2014/main" id="{B8216FD7-0816-46A8-A06D-2460087CB39D}"/>
                </a:ext>
              </a:extLst>
            </p:cNvPr>
            <p:cNvSpPr/>
            <p:nvPr/>
          </p:nvSpPr>
          <p:spPr>
            <a:xfrm>
              <a:off x="0" y="5045086"/>
              <a:ext cx="12192000" cy="1812914"/>
            </a:xfrm>
            <a:custGeom>
              <a:avLst/>
              <a:gdLst>
                <a:gd name="connsiteX0" fmla="*/ 0 w 12192000"/>
                <a:gd name="connsiteY0" fmla="*/ 0 h 1812914"/>
                <a:gd name="connsiteX1" fmla="*/ 113777 w 12192000"/>
                <a:gd name="connsiteY1" fmla="*/ 30203 h 1812914"/>
                <a:gd name="connsiteX2" fmla="*/ 6096000 w 12192000"/>
                <a:gd name="connsiteY2" fmla="*/ 618735 h 1812914"/>
                <a:gd name="connsiteX3" fmla="*/ 12078223 w 12192000"/>
                <a:gd name="connsiteY3" fmla="*/ 30203 h 1812914"/>
                <a:gd name="connsiteX4" fmla="*/ 12192000 w 12192000"/>
                <a:gd name="connsiteY4" fmla="*/ 0 h 1812914"/>
                <a:gd name="connsiteX5" fmla="*/ 12192000 w 12192000"/>
                <a:gd name="connsiteY5" fmla="*/ 1812914 h 1812914"/>
                <a:gd name="connsiteX6" fmla="*/ 0 w 12192000"/>
                <a:gd name="connsiteY6" fmla="*/ 1812914 h 1812914"/>
                <a:gd name="connsiteX7" fmla="*/ 0 w 12192000"/>
                <a:gd name="connsiteY7" fmla="*/ 0 h 1812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1812914">
                  <a:moveTo>
                    <a:pt x="0" y="0"/>
                  </a:moveTo>
                  <a:lnTo>
                    <a:pt x="113777" y="30203"/>
                  </a:lnTo>
                  <a:cubicBezTo>
                    <a:pt x="1535704" y="389634"/>
                    <a:pt x="3687600" y="618735"/>
                    <a:pt x="6096000" y="618735"/>
                  </a:cubicBezTo>
                  <a:cubicBezTo>
                    <a:pt x="8504400" y="618735"/>
                    <a:pt x="10656296" y="389634"/>
                    <a:pt x="12078223" y="30203"/>
                  </a:cubicBezTo>
                  <a:lnTo>
                    <a:pt x="12192000" y="0"/>
                  </a:lnTo>
                  <a:lnTo>
                    <a:pt x="12192000" y="1812914"/>
                  </a:lnTo>
                  <a:lnTo>
                    <a:pt x="0" y="181291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11"/>
            </a:p>
          </p:txBody>
        </p:sp>
      </p:grpSp>
      <p:sp>
        <p:nvSpPr>
          <p:cNvPr id="10" name="主标题">
            <a:extLst>
              <a:ext uri="{FF2B5EF4-FFF2-40B4-BE49-F238E27FC236}">
                <a16:creationId xmlns:a16="http://schemas.microsoft.com/office/drawing/2014/main" id="{8FAB6231-5A10-41D8-81F4-F685146C3CDC}"/>
              </a:ext>
            </a:extLst>
          </p:cNvPr>
          <p:cNvSpPr txBox="1"/>
          <p:nvPr/>
        </p:nvSpPr>
        <p:spPr>
          <a:xfrm>
            <a:off x="200683" y="5037577"/>
            <a:ext cx="12457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82163"/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年“回访母校</a:t>
            </a:r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·</a:t>
            </a:r>
            <a:r>
              <a:rPr lang="zh-CN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续写华章”</a:t>
            </a:r>
            <a:endParaRPr lang="en-US" altLang="zh-CN" sz="4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defTabSz="482163"/>
            <a:r>
              <a:rPr lang="zh-CN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寒假专题社会实践评比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277247" y="6670404"/>
            <a:ext cx="2724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基础学部第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X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团总支 </a:t>
            </a:r>
          </a:p>
        </p:txBody>
      </p:sp>
    </p:spTree>
    <p:extLst>
      <p:ext uri="{BB962C8B-B14F-4D97-AF65-F5344CB8AC3E}">
        <p14:creationId xmlns:p14="http://schemas.microsoft.com/office/powerpoint/2010/main" val="37469914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PASSING_SCORE" val="100.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238"/>
</p:tagLst>
</file>

<file path=ppt/theme/theme1.xml><?xml version="1.0" encoding="utf-8"?>
<a:theme xmlns:a="http://schemas.openxmlformats.org/drawingml/2006/main" name="第一PPT，www.1ppt.com">
  <a:themeElements>
    <a:clrScheme name="自定义 1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66CA3"/>
      </a:accent1>
      <a:accent2>
        <a:srgbClr val="46B9D0"/>
      </a:accent2>
      <a:accent3>
        <a:srgbClr val="166CA3"/>
      </a:accent3>
      <a:accent4>
        <a:srgbClr val="46B9D0"/>
      </a:accent4>
      <a:accent5>
        <a:srgbClr val="166CA3"/>
      </a:accent5>
      <a:accent6>
        <a:srgbClr val="46B9D0"/>
      </a:accent6>
      <a:hlink>
        <a:srgbClr val="166CA3"/>
      </a:hlink>
      <a:folHlink>
        <a:srgbClr val="46B9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自定义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Calibri Light</vt:lpstr>
      <vt:lpstr>第一PPT，www.1ppt.com</vt:lpstr>
      <vt:lpstr>1_自定义设计方案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工作总结</dc:title>
  <dc:creator/>
  <cp:keywords>www.1ppt.com</cp:keywords>
  <cp:lastModifiedBy/>
  <cp:revision>1</cp:revision>
  <dcterms:created xsi:type="dcterms:W3CDTF">2016-11-30T15:06:19Z</dcterms:created>
  <dcterms:modified xsi:type="dcterms:W3CDTF">2020-04-30T07:02:47Z</dcterms:modified>
</cp:coreProperties>
</file>